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7D3677-716A-4F41-81C6-50F7F5EF528C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C294FE-30E6-4CE5-A260-8FA94ABA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79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ACT English exam’s test questions come in four main categories.  All of the questions are multiple choice.  One of the answer choices is always “No change”; according to the ACT review book, “No change” is the correct response on one-quarter of the questions.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major types tested on 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Tom came home, Aunt Sally </a:t>
            </a:r>
            <a:r>
              <a:rPr lang="en-US" u="sng" dirty="0" smtClean="0"/>
              <a:t>kissed him</a:t>
            </a:r>
            <a:r>
              <a:rPr lang="en-US" dirty="0" smtClean="0"/>
              <a:t>, </a:t>
            </a:r>
            <a:r>
              <a:rPr lang="en-US" u="sng" dirty="0" smtClean="0"/>
              <a:t>hugged him</a:t>
            </a:r>
            <a:r>
              <a:rPr lang="en-US" dirty="0" smtClean="0"/>
              <a:t>, and </a:t>
            </a:r>
            <a:r>
              <a:rPr lang="en-US" u="sng" dirty="0" smtClean="0"/>
              <a:t>gives him</a:t>
            </a:r>
            <a:r>
              <a:rPr lang="en-US" dirty="0" smtClean="0"/>
              <a:t> his favorite dessert after dinner.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(verb tense)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To see</a:t>
            </a:r>
            <a:r>
              <a:rPr lang="en-US" dirty="0" smtClean="0"/>
              <a:t> the beauty of a sunset in Venice </a:t>
            </a:r>
            <a:r>
              <a:rPr lang="en-US" u="sng" dirty="0" smtClean="0"/>
              <a:t>is experiencing</a:t>
            </a:r>
            <a:r>
              <a:rPr lang="en-US" dirty="0" smtClean="0"/>
              <a:t> perfection.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(both verbs should be in infinitive form)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Construction,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Sample: </a:t>
            </a:r>
            <a:r>
              <a:rPr lang="en-US" b="1" dirty="0" smtClean="0"/>
              <a:t>My favorite sports are </a:t>
            </a:r>
            <a:r>
              <a:rPr lang="en-US" b="1" u="sng" dirty="0" smtClean="0"/>
              <a:t>fishing</a:t>
            </a:r>
            <a:r>
              <a:rPr lang="en-US" b="1" dirty="0" smtClean="0"/>
              <a:t>, </a:t>
            </a:r>
            <a:r>
              <a:rPr lang="en-US" b="1" u="sng" dirty="0" smtClean="0"/>
              <a:t>snowboarding</a:t>
            </a:r>
            <a:r>
              <a:rPr lang="en-US" b="1" dirty="0" smtClean="0"/>
              <a:t>, and </a:t>
            </a:r>
            <a:r>
              <a:rPr lang="en-US" b="1" u="sng" dirty="0" smtClean="0"/>
              <a:t>to play</a:t>
            </a:r>
            <a:r>
              <a:rPr lang="en-US" b="1" dirty="0" smtClean="0"/>
              <a:t> soccer.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 fish, to snowboard, and playing soccer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Omit </a:t>
            </a:r>
            <a:r>
              <a:rPr lang="en-US" u="sng" dirty="0" smtClean="0"/>
              <a:t>to play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Fishing, snowboarding, and playing soccer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Agreement—noun/pronoun; pronoun case; subject/verb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Sample: </a:t>
            </a:r>
            <a:r>
              <a:rPr lang="en-US" b="1" dirty="0" smtClean="0"/>
              <a:t>Any </a:t>
            </a:r>
            <a:r>
              <a:rPr lang="en-US" b="1" u="sng" dirty="0" smtClean="0"/>
              <a:t>young boy </a:t>
            </a:r>
            <a:r>
              <a:rPr lang="en-US" b="1" dirty="0" smtClean="0"/>
              <a:t>who watched the first moon landing probably spent the next few years wishing that </a:t>
            </a:r>
            <a:r>
              <a:rPr lang="en-US" b="1" u="sng" dirty="0" smtClean="0"/>
              <a:t>they</a:t>
            </a:r>
            <a:r>
              <a:rPr lang="en-US" b="1" dirty="0" smtClean="0"/>
              <a:t> could become an astronaut.</a:t>
            </a:r>
          </a:p>
          <a:p>
            <a:r>
              <a:rPr lang="en-US" dirty="0" smtClean="0"/>
              <a:t>“Young boy” is singular; “they” is plural.  The answer should be “he.”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and Usage,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Sample: </a:t>
            </a:r>
            <a:r>
              <a:rPr lang="en-US" b="1" dirty="0" smtClean="0"/>
              <a:t>Now is the time for all true </a:t>
            </a:r>
            <a:r>
              <a:rPr lang="en-US" b="1" dirty="0"/>
              <a:t>A</a:t>
            </a:r>
            <a:r>
              <a:rPr lang="en-US" b="1" dirty="0" smtClean="0"/>
              <a:t>mericans to come to the aid of his country.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Replace “Americans” with “American”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Substitute “their” for “his”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Omit “the aid”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Grammar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Sample: </a:t>
            </a:r>
            <a:r>
              <a:rPr lang="en-US" b="1" dirty="0" smtClean="0"/>
              <a:t>We’re innocently walking down Federal Blvd., minding our own business, when this guy jumped out of an alley and robbed us.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Substitute “we have been” for “we’re”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Substitute “guys” for “guy”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Substitute “we were” for “we’re”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Punctuation: the Comma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Commas are used to separate items in a series.</a:t>
            </a:r>
          </a:p>
          <a:p>
            <a:r>
              <a:rPr lang="en-US" b="1" dirty="0" smtClean="0"/>
              <a:t>Sample: She saw a teacher, a doctor, a woman eating a bagel and a bird.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Commas separate phrases and clauses.</a:t>
            </a:r>
          </a:p>
          <a:p>
            <a:r>
              <a:rPr lang="en-US" b="1" dirty="0" smtClean="0"/>
              <a:t>Sample: Mary wondered why the bird was in the classroom and </a:t>
            </a:r>
            <a:r>
              <a:rPr lang="en-US" b="1" dirty="0"/>
              <a:t>s</a:t>
            </a:r>
            <a:r>
              <a:rPr lang="en-US" b="1" dirty="0" smtClean="0"/>
              <a:t>he asked the teacher what the bird was doing indoors.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Punctuation: Semicolon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semicolon is used to separate two complete, but unrelated sentences.</a:t>
            </a:r>
          </a:p>
          <a:p>
            <a:r>
              <a:rPr lang="en-US" dirty="0" smtClean="0"/>
              <a:t>Sample: </a:t>
            </a:r>
            <a:r>
              <a:rPr lang="en-US" b="1" dirty="0"/>
              <a:t>E</a:t>
            </a:r>
            <a:r>
              <a:rPr lang="en-US" b="1" dirty="0" smtClean="0"/>
              <a:t>ddie is our fastest runner; we’ll use him to anchor the race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Practice: I washed dishes and swept the floor, and then I went to the grocery store.</a:t>
            </a:r>
          </a:p>
          <a:p>
            <a:r>
              <a:rPr lang="en-US" dirty="0" smtClean="0"/>
              <a:t>I washed dishes and swept the floor; then I went to the grocery store.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Punctuation: 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colon is generally used after a complete statement to introduce a list of </a:t>
            </a:r>
            <a:r>
              <a:rPr lang="en-US" smtClean="0"/>
              <a:t>related items.</a:t>
            </a:r>
            <a:endParaRPr lang="en-US" dirty="0" smtClean="0"/>
          </a:p>
          <a:p>
            <a:r>
              <a:rPr lang="en-US" dirty="0" smtClean="0"/>
              <a:t>Sample: </a:t>
            </a:r>
            <a:r>
              <a:rPr lang="en-US" b="1" dirty="0" smtClean="0"/>
              <a:t>I hate the following household duties: mopping the floor; cleaning up after sloppy kids; emptying the trash; and dusting furniture.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Skills: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Common: </a:t>
            </a:r>
            <a:r>
              <a:rPr lang="en-US" b="1" dirty="0" smtClean="0"/>
              <a:t>but, also, thus</a:t>
            </a:r>
          </a:p>
          <a:p>
            <a:r>
              <a:rPr lang="en-US" dirty="0" smtClean="0"/>
              <a:t>Showing contradiction: </a:t>
            </a:r>
            <a:r>
              <a:rPr lang="en-US" b="1" dirty="0" smtClean="0"/>
              <a:t>however, despite, rather, although, yet, but, nevertheless</a:t>
            </a:r>
          </a:p>
          <a:p>
            <a:r>
              <a:rPr lang="en-US" dirty="0" smtClean="0"/>
              <a:t>Showing cause and effect: </a:t>
            </a:r>
            <a:r>
              <a:rPr lang="en-US" b="1" dirty="0" smtClean="0"/>
              <a:t>hence, and so, therefore, consequently, for example, because of, finally, in conclusion, thus</a:t>
            </a:r>
          </a:p>
          <a:p>
            <a:r>
              <a:rPr lang="en-US" dirty="0" smtClean="0"/>
              <a:t>Indicating “in addition”: </a:t>
            </a:r>
            <a:r>
              <a:rPr lang="en-US" b="1" dirty="0" smtClean="0"/>
              <a:t>in addition, for example, furthermore, another, and, first, second, moreover, by the same token, besides, also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Skills: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questions ask you to reorder the sentences in a paragraph or to reorder the paragraphs in a passage.  Here are some strategies: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Reordering</a:t>
            </a:r>
            <a:r>
              <a:rPr lang="en-US" dirty="0" smtClean="0"/>
              <a:t>: find the topic sentence, and then choose the answer that shows that sentence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Reordering whole paragraphs: </a:t>
            </a:r>
            <a:r>
              <a:rPr lang="en-US" dirty="0" smtClean="0"/>
              <a:t>decide on the logical order.  If an answer shows two paragraphs that follow one another logically, that is the correct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 numCol="2">
            <a:noAutofit/>
          </a:bodyPr>
          <a:lstStyle/>
          <a:p>
            <a:r>
              <a:rPr lang="en-US" sz="1500" b="1" dirty="0" smtClean="0"/>
              <a:t>*Sentence Structure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		-Sentence Fragments</a:t>
            </a:r>
          </a:p>
          <a:p>
            <a:r>
              <a:rPr lang="en-US" sz="1500" dirty="0" smtClean="0"/>
              <a:t>		-Run-ons and Comma 			   Splices</a:t>
            </a:r>
          </a:p>
          <a:p>
            <a:r>
              <a:rPr lang="en-US" sz="1500" dirty="0" smtClean="0"/>
              <a:t>		-Misplaced Modifiers</a:t>
            </a:r>
          </a:p>
          <a:p>
            <a:r>
              <a:rPr lang="en-US" sz="1500" dirty="0" smtClean="0"/>
              <a:t>		-Parallel Construction</a:t>
            </a:r>
          </a:p>
          <a:p>
            <a:r>
              <a:rPr lang="en-US" sz="1500" dirty="0" smtClean="0"/>
              <a:t> </a:t>
            </a:r>
          </a:p>
          <a:p>
            <a:r>
              <a:rPr lang="en-US" sz="1500" dirty="0" smtClean="0"/>
              <a:t>	</a:t>
            </a:r>
            <a:r>
              <a:rPr lang="en-US" sz="1500" b="1" dirty="0" smtClean="0"/>
              <a:t>*Grammar and Usage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		-Pronoun Agreement</a:t>
            </a:r>
          </a:p>
          <a:p>
            <a:r>
              <a:rPr lang="en-US" sz="1500" dirty="0" smtClean="0"/>
              <a:t>		-Pronoun Case</a:t>
            </a:r>
          </a:p>
          <a:p>
            <a:r>
              <a:rPr lang="en-US" sz="1500" dirty="0" smtClean="0"/>
              <a:t>		-Subject-Verb 			  Agreement</a:t>
            </a:r>
          </a:p>
          <a:p>
            <a:r>
              <a:rPr lang="en-US" sz="1500" dirty="0" smtClean="0"/>
              <a:t>		-Pronoun-Verb 			   Agreement</a:t>
            </a:r>
          </a:p>
          <a:p>
            <a:r>
              <a:rPr lang="en-US" sz="1500" dirty="0" smtClean="0"/>
              <a:t>		-Verb Tense Switching</a:t>
            </a:r>
          </a:p>
          <a:p>
            <a:endParaRPr lang="en-US" sz="1500" dirty="0" smtClean="0"/>
          </a:p>
          <a:p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r>
              <a:rPr lang="en-US" sz="1500" dirty="0" smtClean="0"/>
              <a:t>	</a:t>
            </a:r>
            <a:r>
              <a:rPr lang="en-US" sz="1500" b="1" dirty="0" smtClean="0"/>
              <a:t>*Punctuation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		-Commas</a:t>
            </a:r>
          </a:p>
          <a:p>
            <a:r>
              <a:rPr lang="en-US" sz="1500" dirty="0" smtClean="0"/>
              <a:t>		-Semicolons</a:t>
            </a:r>
          </a:p>
          <a:p>
            <a:r>
              <a:rPr lang="en-US" sz="1500" dirty="0" smtClean="0"/>
              <a:t>		-Colons</a:t>
            </a:r>
          </a:p>
          <a:p>
            <a:r>
              <a:rPr lang="en-US" sz="1500" dirty="0" smtClean="0"/>
              <a:t>		-Dashes</a:t>
            </a:r>
          </a:p>
          <a:p>
            <a:r>
              <a:rPr lang="en-US" sz="1500" dirty="0" smtClean="0"/>
              <a:t>		-Apostrophes</a:t>
            </a:r>
          </a:p>
          <a:p>
            <a:r>
              <a:rPr lang="en-US" sz="1500" dirty="0" smtClean="0"/>
              <a:t> </a:t>
            </a:r>
          </a:p>
          <a:p>
            <a:r>
              <a:rPr lang="en-US" sz="1500" dirty="0" smtClean="0"/>
              <a:t>	</a:t>
            </a:r>
            <a:r>
              <a:rPr lang="en-US" sz="1500" b="1" dirty="0" smtClean="0"/>
              <a:t>*Rhetorical Skills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		-Transitions</a:t>
            </a:r>
            <a:endParaRPr lang="en-US" sz="1500" b="1" u="sng" dirty="0" smtClean="0"/>
          </a:p>
          <a:p>
            <a:r>
              <a:rPr lang="en-US" sz="1500" dirty="0" smtClean="0"/>
              <a:t>		-Organization of 			  Sentences within a 		   Paragraph</a:t>
            </a:r>
            <a:endParaRPr lang="en-US" sz="1500" b="1" u="sng" dirty="0" smtClean="0"/>
          </a:p>
          <a:p>
            <a:r>
              <a:rPr lang="en-US" sz="1500" dirty="0" smtClean="0"/>
              <a:t>		-Organization of 			  Paragraphs within an 		  Essay</a:t>
            </a:r>
            <a:endParaRPr lang="en-US" sz="1500" b="1" u="sng" dirty="0" smtClean="0"/>
          </a:p>
          <a:p>
            <a:r>
              <a:rPr lang="en-US" sz="1500" dirty="0" smtClean="0"/>
              <a:t>		-Word Choice</a:t>
            </a:r>
            <a:endParaRPr lang="en-US" sz="1500" b="1" u="sng" dirty="0" smtClean="0"/>
          </a:p>
          <a:p>
            <a:r>
              <a:rPr lang="en-US" sz="1500" dirty="0" smtClean="0"/>
              <a:t>		-Redundancy</a:t>
            </a:r>
            <a:endParaRPr lang="en-US" sz="15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Skills: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errors result from saying the same thing more than once.</a:t>
            </a:r>
          </a:p>
          <a:p>
            <a:r>
              <a:rPr lang="en-US" dirty="0" smtClean="0"/>
              <a:t>Samples: </a:t>
            </a:r>
          </a:p>
          <a:p>
            <a:r>
              <a:rPr lang="en-US" b="1" dirty="0" smtClean="0"/>
              <a:t>Cheap and inexpensive gifts are often thrown away after a few days.</a:t>
            </a:r>
          </a:p>
          <a:p>
            <a:r>
              <a:rPr lang="en-US" b="1" dirty="0" smtClean="0"/>
              <a:t>Immediately after their birth, newborn babies need to be kept warm.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the questions in order.  If you stumble on a question, leave it and return later.</a:t>
            </a:r>
          </a:p>
          <a:p>
            <a:r>
              <a:rPr lang="en-US" dirty="0" smtClean="0"/>
              <a:t>Search the answer for clues.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omit the underlined portion</a:t>
            </a:r>
            <a:r>
              <a:rPr lang="en-US" dirty="0" smtClean="0"/>
              <a:t> is offered as an answer choice, give it close consideration.</a:t>
            </a:r>
          </a:p>
          <a:p>
            <a:r>
              <a:rPr lang="en-US" dirty="0" smtClean="0"/>
              <a:t>Leave nothing blank: there is </a:t>
            </a:r>
            <a:r>
              <a:rPr lang="en-US" b="1" dirty="0" smtClean="0"/>
              <a:t>no penalty </a:t>
            </a:r>
            <a:r>
              <a:rPr lang="en-US" dirty="0" smtClean="0"/>
              <a:t>on the ACT for choosing the wrong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467600" cy="1524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Let’s Practice!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Here’s what you need to do:</a:t>
            </a:r>
          </a:p>
          <a:p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/>
              <a:t>the passages, questions, and </a:t>
            </a:r>
            <a:r>
              <a:rPr lang="en-US" i="1" dirty="0"/>
              <a:t>all of the answers</a:t>
            </a:r>
            <a:r>
              <a:rPr lang="en-US" dirty="0"/>
              <a:t> carefully before you choose an answer.  Several answers may seem to be correct, but only one answer is the best response; </a:t>
            </a:r>
            <a:r>
              <a:rPr lang="en-US" b="1" dirty="0"/>
              <a:t>plug all of the answers in to be sure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 Games Begin!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SENTENCE STRUCTURE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The Parts of a Sentence</a:t>
            </a:r>
            <a:endParaRPr lang="en-US" b="1" u="sng" dirty="0"/>
          </a:p>
          <a:p>
            <a:r>
              <a:rPr lang="en-US" dirty="0"/>
              <a:t>A complete sentence must have a subject and a verb and be able to stand alone.</a:t>
            </a:r>
          </a:p>
          <a:p>
            <a:r>
              <a:rPr lang="en-US" dirty="0"/>
              <a:t>	</a:t>
            </a:r>
            <a:r>
              <a:rPr lang="en-US" i="1" dirty="0"/>
              <a:t>Joe dropped the ball.</a:t>
            </a:r>
            <a:endParaRPr lang="en-US" dirty="0"/>
          </a:p>
          <a:p>
            <a:r>
              <a:rPr lang="en-US" dirty="0"/>
              <a:t>The subject, </a:t>
            </a:r>
            <a:r>
              <a:rPr lang="en-US" i="1" dirty="0"/>
              <a:t>Joe,</a:t>
            </a:r>
            <a:r>
              <a:rPr lang="en-US" dirty="0"/>
              <a:t> is the main person, place or thing (noun) discussed in the sentence.</a:t>
            </a:r>
          </a:p>
          <a:p>
            <a:r>
              <a:rPr lang="en-US" dirty="0"/>
              <a:t>The verb, </a:t>
            </a:r>
            <a:r>
              <a:rPr lang="en-US" i="1" dirty="0"/>
              <a:t>dropped</a:t>
            </a:r>
            <a:r>
              <a:rPr lang="en-US" dirty="0"/>
              <a:t>, is a word that expresses action or helps to make a statement.  A good rule of thumb for verbs is to look for those words that change tenses (present to past to future, etc.).</a:t>
            </a:r>
          </a:p>
          <a:p>
            <a:r>
              <a:rPr lang="en-US" dirty="0"/>
              <a:t>Sometimes sentences contain objects, </a:t>
            </a:r>
            <a:r>
              <a:rPr lang="en-US" i="1" dirty="0"/>
              <a:t>ball</a:t>
            </a:r>
            <a:r>
              <a:rPr lang="en-US" dirty="0"/>
              <a:t>, which are also nouns, but this time, they receive the action. 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Just </a:t>
            </a:r>
            <a:r>
              <a:rPr lang="en-US" b="1" dirty="0"/>
              <a:t>to refresh your memory…</a:t>
            </a:r>
          </a:p>
          <a:p>
            <a:r>
              <a:rPr lang="en-US" i="1" dirty="0"/>
              <a:t>Even though he was very careful, Joe dropped the ball on the floor.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noun</a:t>
            </a:r>
            <a:r>
              <a:rPr lang="en-US" dirty="0"/>
              <a:t> is a person, place, or thing – </a:t>
            </a:r>
            <a:r>
              <a:rPr lang="en-US" i="1" dirty="0"/>
              <a:t>Joe, ball, floor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verb</a:t>
            </a:r>
            <a:r>
              <a:rPr lang="en-US" dirty="0"/>
              <a:t> shows action or helps to make a statement (helping/linking verbs) – </a:t>
            </a:r>
            <a:r>
              <a:rPr lang="en-US" i="1" dirty="0"/>
              <a:t>was, dropped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pronoun</a:t>
            </a:r>
            <a:r>
              <a:rPr lang="en-US" dirty="0"/>
              <a:t> takes the place of a noun – </a:t>
            </a:r>
            <a:r>
              <a:rPr lang="en-US" i="1" dirty="0"/>
              <a:t>he </a:t>
            </a:r>
            <a:r>
              <a:rPr lang="en-US" dirty="0"/>
              <a:t>(takes the place of Joe).</a:t>
            </a:r>
          </a:p>
          <a:p>
            <a:r>
              <a:rPr lang="en-US" dirty="0"/>
              <a:t>An </a:t>
            </a:r>
            <a:r>
              <a:rPr lang="en-US" b="1" dirty="0"/>
              <a:t>adjective</a:t>
            </a:r>
            <a:r>
              <a:rPr lang="en-US" dirty="0"/>
              <a:t> describes a noun – </a:t>
            </a:r>
            <a:r>
              <a:rPr lang="en-US" i="1" dirty="0"/>
              <a:t>careful </a:t>
            </a:r>
            <a:r>
              <a:rPr lang="en-US" dirty="0"/>
              <a:t>(describes Joe).</a:t>
            </a:r>
          </a:p>
          <a:p>
            <a:r>
              <a:rPr lang="en-US" dirty="0"/>
              <a:t>An </a:t>
            </a:r>
            <a:r>
              <a:rPr lang="en-US" b="1" dirty="0"/>
              <a:t>adverb</a:t>
            </a:r>
            <a:r>
              <a:rPr lang="en-US" dirty="0"/>
              <a:t> describes a verb, adjective, or another adverb – </a:t>
            </a:r>
            <a:r>
              <a:rPr lang="en-US" i="1" dirty="0"/>
              <a:t>very </a:t>
            </a:r>
            <a:r>
              <a:rPr lang="en-US" dirty="0"/>
              <a:t>(describes the adjective).</a:t>
            </a:r>
          </a:p>
          <a:p>
            <a:r>
              <a:rPr lang="en-US" dirty="0"/>
              <a:t>A </a:t>
            </a:r>
            <a:r>
              <a:rPr lang="en-US" b="1" dirty="0"/>
              <a:t>conjunction</a:t>
            </a:r>
            <a:r>
              <a:rPr lang="en-US" dirty="0"/>
              <a:t> links words or groups of words together – </a:t>
            </a:r>
            <a:r>
              <a:rPr lang="en-US" i="1" dirty="0"/>
              <a:t>even though.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preposition</a:t>
            </a:r>
            <a:r>
              <a:rPr lang="en-US" dirty="0"/>
              <a:t> links a noun to the rest of the sentence – </a:t>
            </a:r>
            <a:r>
              <a:rPr lang="en-US" i="1" dirty="0"/>
              <a:t>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complete sentence (independent clause) has a subject and verb and can stand alone.</a:t>
            </a:r>
          </a:p>
          <a:p>
            <a:endParaRPr lang="en-US" dirty="0"/>
          </a:p>
          <a:p>
            <a:r>
              <a:rPr lang="en-US" b="1" dirty="0" smtClean="0"/>
              <a:t>Sample:  </a:t>
            </a:r>
            <a:r>
              <a:rPr lang="en-US" b="1" u="sng" dirty="0" smtClean="0"/>
              <a:t>As</a:t>
            </a:r>
            <a:r>
              <a:rPr lang="en-US" b="1" dirty="0" smtClean="0"/>
              <a:t> the children ran behind.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While the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During which the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Omit the underlined 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 modifier needs to be near what it is modifying.</a:t>
            </a:r>
          </a:p>
          <a:p>
            <a:r>
              <a:rPr lang="en-US" dirty="0" smtClean="0"/>
              <a:t>Ex: Sweeping up the shards of glass, the missing key to the jewelry box was found by Aunt Sally.</a:t>
            </a:r>
          </a:p>
          <a:p>
            <a:r>
              <a:rPr lang="en-US" dirty="0" smtClean="0"/>
              <a:t>While sweeping up the shards of glass, Aunt </a:t>
            </a:r>
            <a:r>
              <a:rPr lang="en-US" dirty="0"/>
              <a:t>S</a:t>
            </a:r>
            <a:r>
              <a:rPr lang="en-US" dirty="0" smtClean="0"/>
              <a:t>ally found the missing key to the jewelry box.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combs for active people with unbreakable teeth.</a:t>
            </a:r>
          </a:p>
          <a:p>
            <a:endParaRPr lang="en-US" dirty="0"/>
          </a:p>
          <a:p>
            <a:r>
              <a:rPr lang="en-US" dirty="0" smtClean="0"/>
              <a:t>For active people, we have combs with unbreakable teeth.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Sample: </a:t>
            </a:r>
            <a:r>
              <a:rPr lang="en-US" b="1" dirty="0" smtClean="0"/>
              <a:t>I got my Mustang at a great price which is </a:t>
            </a:r>
            <a:r>
              <a:rPr lang="en-US" b="1" u="sng" dirty="0" smtClean="0"/>
              <a:t>Vintage 1966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Between “my” and “Mustang”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Between “a” and “great”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Omit underlined 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1046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     The ACT English exam’s test questions come in four main categories.  All of the questions are multiple choice.  One of the answer choices is always “No change”; according to the ACT review book, “No change” is the correct response on one-quarter of the questions.   </vt:lpstr>
      <vt:lpstr>PowerPoint Presentation</vt:lpstr>
      <vt:lpstr>PowerPoint Presentation</vt:lpstr>
      <vt:lpstr>Let the Games Begin!</vt:lpstr>
      <vt:lpstr>PowerPoint Presentation</vt:lpstr>
      <vt:lpstr>Sentence Structure</vt:lpstr>
      <vt:lpstr>Modifiers</vt:lpstr>
      <vt:lpstr>Modifiers, Continued</vt:lpstr>
      <vt:lpstr>Still more Modifiers</vt:lpstr>
      <vt:lpstr>Parallel Construction</vt:lpstr>
      <vt:lpstr>Parallel Construction, part II</vt:lpstr>
      <vt:lpstr>Grammar and Usage</vt:lpstr>
      <vt:lpstr>Grammar and Usage, again</vt:lpstr>
      <vt:lpstr>More Grammar and Usage</vt:lpstr>
      <vt:lpstr>Punctuation: the Comma</vt:lpstr>
      <vt:lpstr>Punctuation: Semicolon</vt:lpstr>
      <vt:lpstr>Punctuation: Colon</vt:lpstr>
      <vt:lpstr>Rhetorical Skills: Transitions</vt:lpstr>
      <vt:lpstr>Rhetorical Skills: Organization</vt:lpstr>
      <vt:lpstr>Rhetorical Skills: Redundancy</vt:lpstr>
      <vt:lpstr>Summary Tips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ACT English exam’s test questions come in four main categories.  All of the questions are multiple choice.  One of the answer choices is always “No change”; according to the ACT review book, “No change” is the correct response on one-quarter of the questions.   </dc:title>
  <dc:creator>.</dc:creator>
  <cp:lastModifiedBy>Cory Clawson</cp:lastModifiedBy>
  <cp:revision>33</cp:revision>
  <dcterms:created xsi:type="dcterms:W3CDTF">2010-03-10T16:37:02Z</dcterms:created>
  <dcterms:modified xsi:type="dcterms:W3CDTF">2013-03-04T17:08:19Z</dcterms:modified>
</cp:coreProperties>
</file>