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0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9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4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2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7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7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4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702BD-712D-4489-95A7-F2CE99E2461F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BABF3-9B5F-4570-8FA0-A00231C4D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t4SLcDU8m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22" y="500062"/>
            <a:ext cx="11203004" cy="1325563"/>
          </a:xfrm>
        </p:spPr>
        <p:txBody>
          <a:bodyPr>
            <a:noAutofit/>
          </a:bodyPr>
          <a:lstStyle/>
          <a:p>
            <a:r>
              <a:rPr lang="en-US" sz="4800" dirty="0" smtClean="0"/>
              <a:t>Two more rhetorical terms—</a:t>
            </a:r>
            <a:br>
              <a:rPr lang="en-US" sz="4800" dirty="0" smtClean="0"/>
            </a:br>
            <a:r>
              <a:rPr lang="en-US" sz="4800" dirty="0" smtClean="0"/>
              <a:t>write them down!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8189"/>
            <a:ext cx="10515600" cy="38187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Cause and effect: </a:t>
            </a:r>
            <a:r>
              <a:rPr lang="en-US" sz="4400" dirty="0" smtClean="0"/>
              <a:t>a relationship between events or things, often used like “if/then” or “Because/then” 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Religious allusion: </a:t>
            </a:r>
            <a:r>
              <a:rPr lang="en-US" sz="4400" dirty="0" smtClean="0"/>
              <a:t>a reference to religion, often the Bible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362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group has 10 minutes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727" y="1690688"/>
            <a:ext cx="11097126" cy="4787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Find examples of </a:t>
            </a:r>
            <a:r>
              <a:rPr lang="en-US" b="1" dirty="0" smtClean="0"/>
              <a:t>Cause and Effect</a:t>
            </a:r>
            <a:r>
              <a:rPr lang="en-US" dirty="0" smtClean="0"/>
              <a:t>— </a:t>
            </a:r>
            <a:r>
              <a:rPr lang="en-US" dirty="0" smtClean="0">
                <a:solidFill>
                  <a:schemeClr val="accent6"/>
                </a:solidFill>
              </a:rPr>
              <a:t>how does it establish E,L or P? </a:t>
            </a:r>
          </a:p>
          <a:p>
            <a:pPr marL="0" indent="0">
              <a:buNone/>
            </a:pPr>
            <a:r>
              <a:rPr lang="en-US" dirty="0" smtClean="0"/>
              <a:t>2. Find examples of </a:t>
            </a:r>
            <a:r>
              <a:rPr lang="en-US" b="1" dirty="0" smtClean="0"/>
              <a:t>Religious Allusion-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/>
                </a:solidFill>
              </a:rPr>
              <a:t>how does it establish E,L or P? </a:t>
            </a:r>
            <a:endParaRPr lang="en-US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3. Find examples of </a:t>
            </a:r>
            <a:r>
              <a:rPr lang="en-US" b="1" dirty="0" smtClean="0"/>
              <a:t>Rhetorical Questions-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6"/>
                </a:solidFill>
              </a:rPr>
              <a:t>how do they establish E,L or P? </a:t>
            </a:r>
            <a:endParaRPr lang="en-US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4. Find examples of </a:t>
            </a:r>
            <a:r>
              <a:rPr lang="en-US" b="1" dirty="0" smtClean="0"/>
              <a:t>Listing</a:t>
            </a:r>
            <a:r>
              <a:rPr lang="en-US" dirty="0" smtClean="0"/>
              <a:t>--</a:t>
            </a:r>
            <a:r>
              <a:rPr lang="en-US" dirty="0" smtClean="0">
                <a:solidFill>
                  <a:schemeClr val="accent6"/>
                </a:solidFill>
              </a:rPr>
              <a:t>how do they establish E,L or P? </a:t>
            </a:r>
            <a:endParaRPr lang="en-US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dirty="0" smtClean="0"/>
              <a:t>5. Complete </a:t>
            </a:r>
            <a:r>
              <a:rPr lang="en-US" b="1" dirty="0" smtClean="0"/>
              <a:t>“Persona” </a:t>
            </a:r>
            <a:r>
              <a:rPr lang="en-US" dirty="0" smtClean="0"/>
              <a:t>on rhetorical square </a:t>
            </a:r>
            <a:r>
              <a:rPr lang="en-US" dirty="0" smtClean="0">
                <a:solidFill>
                  <a:srgbClr val="FF0000"/>
                </a:solidFill>
              </a:rPr>
              <a:t>with quoted evidence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Complete </a:t>
            </a:r>
            <a:r>
              <a:rPr lang="en-US" b="1" dirty="0" smtClean="0"/>
              <a:t>“Audience” </a:t>
            </a:r>
            <a:r>
              <a:rPr lang="en-US" dirty="0" smtClean="0"/>
              <a:t>on rhetorical square </a:t>
            </a:r>
            <a:r>
              <a:rPr lang="en-US" dirty="0" smtClean="0">
                <a:solidFill>
                  <a:srgbClr val="FF0000"/>
                </a:solidFill>
              </a:rPr>
              <a:t>with quoted evidence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</a:t>
            </a:r>
            <a:r>
              <a:rPr lang="en-US" dirty="0" smtClean="0"/>
              <a:t> Complete </a:t>
            </a:r>
            <a:r>
              <a:rPr lang="en-US" b="1" dirty="0" smtClean="0"/>
              <a:t>“Purpose” </a:t>
            </a:r>
            <a:r>
              <a:rPr lang="en-US" dirty="0" smtClean="0"/>
              <a:t>on rhetorical square </a:t>
            </a:r>
            <a:r>
              <a:rPr lang="en-US" dirty="0" smtClean="0">
                <a:solidFill>
                  <a:srgbClr val="FF0000"/>
                </a:solidFill>
              </a:rPr>
              <a:t>with quoted evidence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8.</a:t>
            </a:r>
            <a:r>
              <a:rPr lang="en-US" dirty="0" smtClean="0"/>
              <a:t> complete </a:t>
            </a:r>
            <a:r>
              <a:rPr lang="en-US" b="1" dirty="0" smtClean="0"/>
              <a:t>“Argument” </a:t>
            </a:r>
            <a:r>
              <a:rPr lang="en-US" dirty="0" smtClean="0"/>
              <a:t>on rhetorical square </a:t>
            </a:r>
            <a:r>
              <a:rPr lang="en-US" dirty="0" smtClean="0">
                <a:solidFill>
                  <a:srgbClr val="FF0000"/>
                </a:solidFill>
              </a:rPr>
              <a:t>with quoted evidence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When you’re done,  elect a group member to present to the class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499" y="1"/>
            <a:ext cx="3155680" cy="177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55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5t4SLcDU8m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7146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169</Words>
  <Application>Microsoft Office PowerPoint</Application>
  <PresentationFormat>Widescreen</PresentationFormat>
  <Paragraphs>14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Two more rhetorical terms— write them down!</vt:lpstr>
      <vt:lpstr>Your group has 10 minutes to:</vt:lpstr>
      <vt:lpstr>PowerPoint Presentation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new rhetorical terms—write them down!</dc:title>
  <dc:creator>Cory Clawson</dc:creator>
  <cp:lastModifiedBy>Cory Clawson</cp:lastModifiedBy>
  <cp:revision>7</cp:revision>
  <dcterms:created xsi:type="dcterms:W3CDTF">2018-11-09T14:49:42Z</dcterms:created>
  <dcterms:modified xsi:type="dcterms:W3CDTF">2018-11-09T22:07:13Z</dcterms:modified>
</cp:coreProperties>
</file>