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embeddedFontLst>
    <p:embeddedFont>
      <p:font typeface="Roboto Slab" panose="020B0604020202020204" charset="0"/>
      <p:regular r:id="rId7"/>
      <p:bold r:id="rId8"/>
    </p:embeddedFon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69343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06f3e99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06f3e99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44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06f3e99c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06f3e99c0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7832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06f3e99c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06f3e99c0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5144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06f3e99c0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06f3e99c0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16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56" name="Google Shape;56;p14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57" name="Google Shape;57;p14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5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oogle Shape;66;p1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17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Google Shape;80;p19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9" name="Google Shape;89;p21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</a:t>
            </a:r>
            <a:r>
              <a:rPr lang="en" smtClean="0"/>
              <a:t>your notebook</a:t>
            </a:r>
            <a:r>
              <a:rPr lang="en" dirty="0"/>
              <a:t>:</a:t>
            </a:r>
            <a:endParaRPr dirty="0"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Brainstorm the feelings/emotions you get when you think about reading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Then, brainstorm your earliest reading memories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Then, brainstorm your most positive memories of reading.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Now, brainstorm your most negative memories of reading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Brainstorm your favorite book, with details</a:t>
            </a:r>
            <a:endParaRPr sz="240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Brainstorm your least favorite book, with details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Finally,</a:t>
            </a:r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Brainstorm your strengths in reading</a:t>
            </a:r>
            <a:endParaRPr sz="24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Brainstorm your weaknesses in reading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On-screen Show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Roboto Slab</vt:lpstr>
      <vt:lpstr>Roboto</vt:lpstr>
      <vt:lpstr>Marina</vt:lpstr>
      <vt:lpstr>In your notebook:</vt:lpstr>
      <vt:lpstr>PowerPoint Presentation</vt:lpstr>
      <vt:lpstr>PowerPoint Presentation</vt:lpstr>
      <vt:lpstr>Finally,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Clawson</dc:creator>
  <cp:lastModifiedBy>Cory Clawson</cp:lastModifiedBy>
  <cp:revision>2</cp:revision>
  <dcterms:modified xsi:type="dcterms:W3CDTF">2018-08-21T13:51:44Z</dcterms:modified>
</cp:coreProperties>
</file>